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4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01"/>
    <a:srgbClr val="25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541"/>
  </p:normalViewPr>
  <p:slideViewPr>
    <p:cSldViewPr snapToGrid="0" snapToObjects="1">
      <p:cViewPr varScale="1">
        <p:scale>
          <a:sx n="119" d="100"/>
          <a:sy n="119" d="100"/>
        </p:scale>
        <p:origin x="528" y="192"/>
      </p:cViewPr>
      <p:guideLst>
        <p:guide orient="horz" pos="648"/>
        <p:guide pos="3816"/>
        <p:guide orient="horz" pos="2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6FE3-28F1-9E48-9601-FEE495C08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163B7-BCFC-C44D-B44F-91D659F8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BF92F-583F-594C-8C88-B14A3DD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515C-B11C-1948-B81A-234C2D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39B2B-98D4-B140-9A6C-066AF81B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EDD0-7085-C847-8E6E-F934A236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EFEE2-1A4D-244B-ADB8-A124C16F0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605FA-5E8D-D04A-8CD0-177503F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DC00-3AC7-DA4C-A155-3A23080D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E385-6420-264E-A8DE-ECB49B0F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9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2ECEB-40EF-1446-A821-6F033A097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7D03C-0CA8-A448-8596-64F0F4303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9C2A-DF54-D049-886D-E3645A8C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41DC-454D-C941-AC34-B6314460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9B97A-F2C9-4D42-B83C-EF18711F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9AE2-2260-AD44-9B2E-7B624CFB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7199-7689-E043-96CD-C9FC3C4E6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4AC7-2149-1F46-9176-8EB5B09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DBAD-210C-F845-8D5B-2A85712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DA21-57C2-5540-8583-6BBD4CBC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CCB-D9ED-B34E-900C-2093754C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CAC5-E20C-8240-B669-4FEE90D18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C10EF-15D0-1F43-9D89-339638B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BDB70-7DA8-6F49-9441-228321FD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509B-3AA6-CC4C-9000-85B1B1FC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99CC-7A41-804B-AC64-370CC8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60B2D-B9BD-7548-93EC-DB10BE8DE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0D81-0D11-0545-BD1A-060CF63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55B7A-B3BC-4245-8FB7-0BC7030F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6B1A5-2A5E-7745-B0F2-1371582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58A59-0DB1-1F49-9DF8-42448D47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4522-5D20-194A-9C8F-861F333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66E0-A390-B54A-94E3-02FC32A9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C1C2D-9AD3-2849-A0FB-E955CD4A9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CB5C9-EB18-7F41-9C70-488E75BBD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C2A16-0CFB-C04B-A789-2B7953EA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100AC-A9E3-5F4C-A2E0-FB20598C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F8B00-1206-7841-AE90-05206608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B7D2F-8CD9-D04A-83E0-90EF530E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1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8C02-AB21-6840-A7AD-44B232F8F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370DA-7EEA-B04A-AEEC-067D7B96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0F438-025F-064D-9FD7-34580306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83A3F-EB31-A448-B1AF-DEE63726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BF3B4-7916-4E40-83E1-AD77022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77F55-3240-8144-BB31-FE874DE1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82965-68D2-C040-84DC-C7424AC3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7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08D6-06BA-A64B-91E1-97B75ABD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55D8D-C77A-F947-8D0D-7931A7659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229CA-F763-174E-B635-5983A159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83D61-4D2A-F34F-B1A6-7E2529EC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AFBDD-41EE-E546-B870-06551102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AC01-42A3-CF45-ADB3-BBB50E3D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7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704D-A4B3-2746-B76F-CA2F1B2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B819F-087E-E646-92F6-2B9B78DD8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EE7EE-4EDF-4948-A8D1-253F6A33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35E23-5D1A-D146-8EA6-1B6118FE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38A0A-7EFE-524D-A9AD-2DBBB5B4D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9BD6A-6592-6341-BF18-24CF72F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5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9DBD9-F60A-E848-9055-8EF77B9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D4996-723E-264D-8BA7-FE583E74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3380-7977-394C-BD97-51C153F76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B5B86-9BF0-C142-9A25-5B354FF3B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BB4C-38D9-8641-9EF3-A0E0C0E4C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02860C-29C7-FB47-8945-7B80B87974E1}"/>
              </a:ext>
            </a:extLst>
          </p:cNvPr>
          <p:cNvSpPr/>
          <p:nvPr userDrawn="1"/>
        </p:nvSpPr>
        <p:spPr>
          <a:xfrm>
            <a:off x="0" y="1"/>
            <a:ext cx="12192000" cy="11398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2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CA74A7-E689-904C-87F0-79B8C307D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286" y="3828621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LFG Made Easy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84072C-A21E-2F45-93DC-940BF460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25D50C-7995-D042-A736-160BBF7E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8356" y="1951292"/>
            <a:ext cx="8573022" cy="917575"/>
          </a:xfrm>
        </p:spPr>
        <p:txBody>
          <a:bodyPr>
            <a:normAutofit/>
          </a:bodyPr>
          <a:lstStyle/>
          <a:p>
            <a:r>
              <a:rPr lang="en-US" dirty="0"/>
              <a:t>Create new session</a:t>
            </a:r>
          </a:p>
          <a:p>
            <a:pPr lvl="1"/>
            <a:r>
              <a:rPr lang="en-US" dirty="0"/>
              <a:t>Text 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D9EAB-F0DF-2042-85E7-707CCB34B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47" y="3255952"/>
            <a:ext cx="1875436" cy="14413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D25BC4-A06C-1F42-9ACF-270851808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88654"/>
            <a:ext cx="1816604" cy="14428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140A01-50B1-2341-B8E3-771A261A6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47" y="4821705"/>
            <a:ext cx="1875436" cy="148772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4BDD2F-A136-9D47-8934-94B5771600DA}"/>
              </a:ext>
            </a:extLst>
          </p:cNvPr>
          <p:cNvSpPr txBox="1">
            <a:spLocks/>
          </p:cNvSpPr>
          <p:nvPr/>
        </p:nvSpPr>
        <p:spPr>
          <a:xfrm>
            <a:off x="2818356" y="3521518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Revisit created sessions</a:t>
            </a:r>
          </a:p>
          <a:p>
            <a:pPr lvl="1"/>
            <a:r>
              <a:rPr lang="en-US" dirty="0"/>
              <a:t>Text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3038926-5585-E949-98FE-8741087ECE3A}"/>
              </a:ext>
            </a:extLst>
          </p:cNvPr>
          <p:cNvSpPr txBox="1">
            <a:spLocks/>
          </p:cNvSpPr>
          <p:nvPr/>
        </p:nvSpPr>
        <p:spPr>
          <a:xfrm>
            <a:off x="2818356" y="5214619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 players</a:t>
            </a:r>
          </a:p>
          <a:p>
            <a:pPr lvl="1"/>
            <a:r>
              <a:rPr lang="en-US" dirty="0"/>
              <a:t>Text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D7E5D2-3538-874B-BFA8-5BC7B2D677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22955"/>
            <a:ext cx="7850393" cy="102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2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E70F-1C35-7E41-AA65-CF65E67BE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838151"/>
            <a:ext cx="6753095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Helvetica" pitchFamily="2" charset="0"/>
              </a:rPr>
              <a:t>Sequelize</a:t>
            </a:r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We used </a:t>
            </a:r>
            <a:r>
              <a:rPr lang="en-US" dirty="0" err="1">
                <a:latin typeface="Helvetica" pitchFamily="2" charset="0"/>
              </a:rPr>
              <a:t>sequelize</a:t>
            </a:r>
            <a:r>
              <a:rPr lang="en-US" dirty="0">
                <a:latin typeface="Helvetica" pitchFamily="2" charset="0"/>
              </a:rPr>
              <a:t> to do some things on the webpage</a:t>
            </a:r>
          </a:p>
          <a:p>
            <a:r>
              <a:rPr lang="en-US" sz="2400" dirty="0">
                <a:latin typeface="Helvetica" pitchFamily="2" charset="0"/>
              </a:rPr>
              <a:t>MySQL</a:t>
            </a:r>
          </a:p>
          <a:p>
            <a:pPr lvl="1"/>
            <a:r>
              <a:rPr lang="en-US" dirty="0">
                <a:latin typeface="Helvetica" pitchFamily="2" charset="0"/>
              </a:rPr>
              <a:t>we store some stuff in MySQL</a:t>
            </a:r>
          </a:p>
          <a:p>
            <a:r>
              <a:rPr lang="en-US" sz="2400" dirty="0">
                <a:latin typeface="Helvetica" pitchFamily="2" charset="0"/>
              </a:rPr>
              <a:t>Express</a:t>
            </a:r>
            <a:endParaRPr lang="en-US" sz="2400" dirty="0"/>
          </a:p>
          <a:p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  <a:p>
            <a:r>
              <a:rPr lang="en-US" sz="2400" dirty="0">
                <a:latin typeface="Helvetica" pitchFamily="2" charset="0"/>
              </a:rPr>
              <a:t>Body-parser</a:t>
            </a: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B44696-F3D5-6D4A-9207-A11A04283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30" y="2492679"/>
            <a:ext cx="3906400" cy="22922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61A35-1BAF-7547-B5AD-B7365CA6B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7963"/>
            <a:ext cx="8001000" cy="105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4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66DA8D7-1C64-9148-A64B-EFC1F8129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38" y="2631312"/>
            <a:ext cx="3738986" cy="2845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046D8D-634D-834B-A0B4-7326BFC0C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681" y="2631312"/>
            <a:ext cx="3756672" cy="28457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7EC078-9696-6C45-9EBF-F82D26DB5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609" y="2631311"/>
            <a:ext cx="3755719" cy="2845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2EB779-F64C-B743-9D57-9C8A88E87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214642"/>
            <a:ext cx="5829300" cy="10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7F6097E-4209-2E46-B430-70C9F1D78EF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" pitchFamily="2" charset="0"/>
              </a:rPr>
              <a:t>Login</a:t>
            </a:r>
          </a:p>
          <a:p>
            <a:r>
              <a:rPr lang="en-US" dirty="0">
                <a:latin typeface="Helvetica" pitchFamily="2" charset="0"/>
              </a:rPr>
              <a:t>Store</a:t>
            </a:r>
          </a:p>
          <a:p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689E7-B837-0843-A935-A3B67A4D0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145672-0801-A14D-B38A-542BB35F6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41917"/>
            <a:ext cx="9421009" cy="100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08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43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Gamer</dc:title>
  <dc:creator>Trace Magee</dc:creator>
  <cp:lastModifiedBy>Microsoft Office User</cp:lastModifiedBy>
  <cp:revision>13</cp:revision>
  <dcterms:created xsi:type="dcterms:W3CDTF">2018-06-19T00:02:55Z</dcterms:created>
  <dcterms:modified xsi:type="dcterms:W3CDTF">2018-06-19T13:57:23Z</dcterms:modified>
</cp:coreProperties>
</file>

<file path=docProps/thumbnail.jpeg>
</file>